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62"/>
  </p:notesMasterIdLst>
  <p:sldIdLst>
    <p:sldId id="257" r:id="rId2"/>
    <p:sldId id="307" r:id="rId3"/>
    <p:sldId id="302" r:id="rId4"/>
    <p:sldId id="303" r:id="rId5"/>
    <p:sldId id="304" r:id="rId6"/>
    <p:sldId id="305" r:id="rId7"/>
    <p:sldId id="258" r:id="rId8"/>
    <p:sldId id="261" r:id="rId9"/>
    <p:sldId id="259" r:id="rId10"/>
    <p:sldId id="260" r:id="rId11"/>
    <p:sldId id="262" r:id="rId12"/>
    <p:sldId id="263" r:id="rId13"/>
    <p:sldId id="264" r:id="rId14"/>
    <p:sldId id="265" r:id="rId15"/>
    <p:sldId id="290" r:id="rId16"/>
    <p:sldId id="318" r:id="rId17"/>
    <p:sldId id="266" r:id="rId18"/>
    <p:sldId id="267" r:id="rId19"/>
    <p:sldId id="268" r:id="rId20"/>
    <p:sldId id="275" r:id="rId21"/>
    <p:sldId id="271" r:id="rId22"/>
    <p:sldId id="273" r:id="rId23"/>
    <p:sldId id="270" r:id="rId24"/>
    <p:sldId id="272" r:id="rId25"/>
    <p:sldId id="274" r:id="rId26"/>
    <p:sldId id="276" r:id="rId27"/>
    <p:sldId id="277" r:id="rId28"/>
    <p:sldId id="278" r:id="rId29"/>
    <p:sldId id="279" r:id="rId30"/>
    <p:sldId id="280" r:id="rId31"/>
    <p:sldId id="285" r:id="rId32"/>
    <p:sldId id="283" r:id="rId33"/>
    <p:sldId id="281" r:id="rId34"/>
    <p:sldId id="282" r:id="rId35"/>
    <p:sldId id="286" r:id="rId36"/>
    <p:sldId id="297" r:id="rId37"/>
    <p:sldId id="298" r:id="rId38"/>
    <p:sldId id="299" r:id="rId39"/>
    <p:sldId id="300" r:id="rId40"/>
    <p:sldId id="284" r:id="rId41"/>
    <p:sldId id="288" r:id="rId42"/>
    <p:sldId id="294" r:id="rId43"/>
    <p:sldId id="295" r:id="rId44"/>
    <p:sldId id="308" r:id="rId45"/>
    <p:sldId id="309" r:id="rId46"/>
    <p:sldId id="310" r:id="rId47"/>
    <p:sldId id="319" r:id="rId48"/>
    <p:sldId id="311" r:id="rId49"/>
    <p:sldId id="312" r:id="rId50"/>
    <p:sldId id="313" r:id="rId51"/>
    <p:sldId id="314" r:id="rId52"/>
    <p:sldId id="315" r:id="rId53"/>
    <p:sldId id="316" r:id="rId54"/>
    <p:sldId id="317" r:id="rId55"/>
    <p:sldId id="320" r:id="rId56"/>
    <p:sldId id="289" r:id="rId57"/>
    <p:sldId id="296" r:id="rId58"/>
    <p:sldId id="291" r:id="rId59"/>
    <p:sldId id="293" r:id="rId60"/>
    <p:sldId id="301" r:id="rId6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8768" autoAdjust="0"/>
  </p:normalViewPr>
  <p:slideViewPr>
    <p:cSldViewPr>
      <p:cViewPr varScale="1">
        <p:scale>
          <a:sx n="74" d="100"/>
          <a:sy n="74" d="100"/>
        </p:scale>
        <p:origin x="-126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01A632-00AA-4401-8BAA-6C952205D4B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8B4612-63CB-4A7E-8B73-6C3E4E33D50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48E889-89ED-4694-AC64-0B7105271DA7}" type="slidenum">
              <a:rPr lang="ru-RU" smtClean="0"/>
              <a:pPr/>
              <a:t>1</a:t>
            </a:fld>
            <a:endParaRPr lang="ru-RU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ru-RU" smtClean="0"/>
              <a:t>Учебный центр был создан на базе сельскохозяйственного факультета Заокской духовной академии, первого христианского протестантского учебного заведения на постсоветском пространстве, основанного в 1989 году для обучения всех желающих на 4-х факультетах: богословском, музыкальном, сельскохозяйственном, финансового работника.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8B4612-63CB-4A7E-8B73-6C3E4E33D50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21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921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058A4CB-CE09-4553-ACE3-2191BA4058DC}" type="slidenum">
              <a:rPr lang="ru-RU" smtClean="0"/>
              <a:pPr/>
              <a:t>41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1/4/2010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6" descr="2-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5" descr="IMG_799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1" y="0"/>
            <a:ext cx="4394947" cy="28194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программа овощ-ва\Ревта Н\P11900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0200" y="304800"/>
            <a:ext cx="5676900" cy="7569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ei\Desktop\программа овощ-ва\Ревта Н\Изображение 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3" name="Picture 3" descr="C:\Users\Alexei\Desktop\программа овощ-ва\Ревта Н\Изображение 6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Alexei\Desktop\программа овощ-ва\Ревта Н\P12206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114300"/>
            <a:ext cx="9296400" cy="69723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ei\Desktop\программа овощ-ва\Ревта Н\P1220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Alexei\Desktop\программа овощ-ва\Ревта Н\P12206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09600"/>
            <a:ext cx="11592000" cy="869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Alexei\Desktop\теплицы папка\Scan2\Arxangelsk_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62013" y="0"/>
            <a:ext cx="1052459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ei\Desktop\415CANON\IMG_15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81000" y="-22333"/>
            <a:ext cx="10548000" cy="703273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xei\Desktop\программа овощ-ва\Ревта Н\P12206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27800" y="0"/>
            <a:ext cx="9648000" cy="69847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xei\Desktop\программа овощ-ва\Ревта Н\P122062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000" y="0"/>
            <a:ext cx="9324000" cy="699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Alexei\Desktop\программа овощ-ва\Ревта Н\P12206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000" y="0"/>
            <a:ext cx="9540000" cy="7155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теплицы папка\фазенда -09\image002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28376" y="0"/>
            <a:ext cx="947237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Alexei\Desktop\программа овощ-ва\Ревта Н\P12206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2000" y="0"/>
            <a:ext cx="9396000" cy="7047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lexei\Desktop\программа овощ-ва\Ревта Н\P12206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6900" y="0"/>
            <a:ext cx="51435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Alexei\Desktop\программа овощ-ва\Ревта Н\P118099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000" y="-152400"/>
            <a:ext cx="9324000" cy="6993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Alexei\Desktop\программа овощ-ва\Ревта Н\P1220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48200" cy="6858000"/>
          </a:xfrm>
          <a:prstGeom prst="rect">
            <a:avLst/>
          </a:prstGeom>
          <a:noFill/>
        </p:spPr>
      </p:pic>
      <p:pic>
        <p:nvPicPr>
          <p:cNvPr id="13315" name="Picture 3" descr="C:\Users\Alexei\Desktop\программа овощ-ва\Ревта Н\Изображение 2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0"/>
            <a:ext cx="4739400" cy="6858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Alexei\Desktop\программа овощ-ва\Ревта Н\P12206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Alexei\Desktop\программа овощ-ва\Ревта Н\P12206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Alexei\Desktop\программа овощ-ва\Ревта Н\P122062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6000" y="0"/>
            <a:ext cx="9360000" cy="702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Alexei\Desktop\программа овощ-ва\Ревта Н\P12206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2400" y="-76200"/>
            <a:ext cx="10368000" cy="777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Alexei\Desktop\программа овощ-ва\Ревта Н\P118099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304800"/>
            <a:ext cx="10152000" cy="7614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lexei\Desktop\программа овощ-ва\Кабакова Эльвира\DSC007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0200" cy="69151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теплицы папка\Scan\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024254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Alexei\Desktop\программа овощ-ва\Кабакова Эльвира\DSC007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710341" y="0"/>
            <a:ext cx="985434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Alexei\Desktop\программа овощ-ва\Кабакова Эльвира\DSC0073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Alexei\Desktop\программа овощ-ва\Кабакова Эльвира\IMAG056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Alexei\Desktop\программа овощ-ва\Кабакова Эльвира\Resize of Картинка-1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694801" y="1"/>
            <a:ext cx="105627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Alexei\Desktop\программа овощ-ва\Кабакова Эльвира\IMAG029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Alexei\Desktop\теплицы папка\Scan\флешка-10.07.06 17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05078" y="1"/>
            <a:ext cx="1048727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Alexei\Desktop\теплицы папка\Scan2\Saxalin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051860" y="0"/>
            <a:ext cx="10195860" cy="6858000"/>
          </a:xfrm>
          <a:prstGeom prst="rect">
            <a:avLst/>
          </a:prstGeom>
          <a:noFill/>
        </p:spPr>
      </p:pic>
      <p:pic>
        <p:nvPicPr>
          <p:cNvPr id="4100" name="Picture 4" descr="C:\Users\Alexei\Desktop\теплицы папка\Scan2\Saxalin_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5000" y="-1300095"/>
            <a:ext cx="4781550" cy="815809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:\Users\Alexei\Desktop\теплицы папка\Scan2\Moskva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434013" cy="3352799"/>
          </a:xfrm>
          <a:prstGeom prst="rect">
            <a:avLst/>
          </a:prstGeom>
          <a:noFill/>
        </p:spPr>
      </p:pic>
      <p:pic>
        <p:nvPicPr>
          <p:cNvPr id="5125" name="Picture 5" descr="C:\Users\Alexei\Desktop\теплицы папка\Scan2\Krasnod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-228600"/>
            <a:ext cx="5245100" cy="35003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6" name="Picture 6" descr="C:\Users\Alexei\Desktop\теплицы папка\Scan2\Arxangelsk_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5813"/>
            <a:ext cx="5449887" cy="35321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127" name="Picture 7" descr="C:\Users\Alexei\Desktop\теплицы папка\Scan2\vinnica_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3800" y="3351848"/>
            <a:ext cx="5410201" cy="35061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fkj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 descr="C:\Users\Alexei\Desktop\теплицы папка\Scan2\vinnic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3400" y="0"/>
            <a:ext cx="10582325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lexei\Desktop\теплицы папка\Scan2\Alma_At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914400" y="0"/>
            <a:ext cx="10386912" cy="7086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теплицы папка\Scan\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97896" y="0"/>
            <a:ext cx="10227696" cy="6934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Alexei\Desktop\программа овощ-ва\Кабакова Эльвира\DSC0025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Alexei\Desktop\теплицы папка\Кривой Рог - 29.10.06 3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107950" y="0"/>
            <a:ext cx="9251950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Users\Alexei\Desktop\теплицы папка\Кривой Рог - 29.10.06 20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00250" y="-428625"/>
            <a:ext cx="8364538" cy="792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2" name="Picture 4" descr="C:\Users\Alexei\Desktop\теплицы папка\Кривой Рог - 29.10.06 21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71604" y="-642966"/>
            <a:ext cx="5112000" cy="3834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Alexei\Desktop\теплицы папка\P101003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60000" y="0"/>
            <a:ext cx="9504000" cy="71114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теплицы папка\Scan\флешка-10.07.06 16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0006" cy="7010400"/>
          </a:xfrm>
          <a:prstGeom prst="rect">
            <a:avLst/>
          </a:prstGeom>
          <a:noFill/>
        </p:spPr>
      </p:pic>
      <p:pic>
        <p:nvPicPr>
          <p:cNvPr id="2051" name="Picture 3" descr="C:\Users\Alexei\Desktop\теплицы папка\Scan\флешка-10.07.06 17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7200" y="-914400"/>
            <a:ext cx="5334000" cy="80045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теплицы папка\Scan2\Moldova_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13591" y="0"/>
            <a:ext cx="10445682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теплицы папка\Scan2\Moskva_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955942" y="0"/>
            <a:ext cx="11480942" cy="7315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теплицы папка\Scan2\Navoi_uz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36550" y="0"/>
            <a:ext cx="10317346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lexei\Desktop\415CANON\IMG_15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728" y="0"/>
            <a:ext cx="10285928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416CANON\IMG_163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05000" y="-76200"/>
            <a:ext cx="10692000" cy="7128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416CANON\IMG_16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70600" y="0"/>
            <a:ext cx="10548000" cy="70327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теплицы папка\Scan\флешка-10.07.06 16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81147" y="0"/>
            <a:ext cx="1025374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415CANON\IMG_154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90200" y="-76200"/>
            <a:ext cx="10620000" cy="7080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i\Desktop\415CANON\IMG_156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95600" y="-76200"/>
            <a:ext cx="10692000" cy="71287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lexei\Desktop\415CANON\IMG_156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135200" y="-76200"/>
            <a:ext cx="10584000" cy="70567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lexei\Desktop\415CANON\IMG_157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4000" y="-431258"/>
            <a:ext cx="4860000" cy="7289258"/>
          </a:xfrm>
          <a:prstGeom prst="rect">
            <a:avLst/>
          </a:prstGeom>
          <a:noFill/>
        </p:spPr>
      </p:pic>
      <p:pic>
        <p:nvPicPr>
          <p:cNvPr id="6147" name="Picture 3" descr="C:\Users\Alexei\Desktop\415CANON\IMG_15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44600" y="-304800"/>
            <a:ext cx="4788000" cy="71812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Alexei\Desktop\415CANON\IMG_15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7400" y="0"/>
            <a:ext cx="10440000" cy="6960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lexei\Desktop\415CANON\IMG_154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8"/>
            <a:ext cx="4572000" cy="6857302"/>
          </a:xfrm>
          <a:prstGeom prst="rect">
            <a:avLst/>
          </a:prstGeom>
          <a:noFill/>
        </p:spPr>
      </p:pic>
      <p:pic>
        <p:nvPicPr>
          <p:cNvPr id="10243" name="Picture 3" descr="C:\Users\Alexei\Desktop\415CANON\IMG_15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00" y="-3"/>
            <a:ext cx="4680000" cy="70192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Alexei\Desktop\теплицы папка\Scan\флешка-10.07.06 13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85750" y="0"/>
            <a:ext cx="10644188" cy="6948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lexei\Desktop\теплицы папка\Scan\флешка-10.07.06 11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078" y="0"/>
            <a:ext cx="10074722" cy="68580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Фазенда-09.- С\100_13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28600" y="-171450"/>
            <a:ext cx="9372600" cy="702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теплицы папка\Scan\флешка-10.07.06 1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524000" y="-304800"/>
            <a:ext cx="11125697" cy="71628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i\Desktop\теплицы папка\Scan\5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5105400" cy="3298349"/>
          </a:xfrm>
          <a:prstGeom prst="rect">
            <a:avLst/>
          </a:prstGeom>
          <a:noFill/>
        </p:spPr>
      </p:pic>
      <p:pic>
        <p:nvPicPr>
          <p:cNvPr id="4099" name="Picture 3" descr="C:\Users\Alexei\Desktop\теплицы папка\Scan\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0" y="3276600"/>
            <a:ext cx="5334000" cy="3581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02" name="Picture 6" descr="C:\Users\Alexei\Desktop\теплицы папка\Scan\флешка-10.07.06 13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00401"/>
            <a:ext cx="3810000" cy="4953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Alexei\Desktop\теплицы папка\Scan\флешка-10.07.06 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05400" y="-76200"/>
            <a:ext cx="4819718" cy="3276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6" descr="100_1460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220200" cy="6858000"/>
          </a:xfrm>
          <a:noFill/>
        </p:spPr>
      </p:pic>
      <p:sp>
        <p:nvSpPr>
          <p:cNvPr id="59395" name="Rectangle 8"/>
          <p:cNvSpPr>
            <a:spLocks noGrp="1" noChangeArrowheads="1"/>
          </p:cNvSpPr>
          <p:nvPr>
            <p:ph type="ctrTitle"/>
          </p:nvPr>
        </p:nvSpPr>
        <p:spPr>
          <a:xfrm>
            <a:off x="457200" y="152400"/>
            <a:ext cx="8001000" cy="1295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000" smtClean="0"/>
              <a:t>Учебный Центр Заокской Духовной Академии</a:t>
            </a:r>
            <a:br>
              <a:rPr lang="ru-RU" sz="2000" smtClean="0"/>
            </a:br>
            <a:r>
              <a:rPr lang="ru-RU" sz="2000" smtClean="0">
                <a:solidFill>
                  <a:schemeClr val="accent2"/>
                </a:solidFill>
              </a:rPr>
              <a:t>Образовательные программы</a:t>
            </a:r>
            <a:r>
              <a:rPr lang="ru-RU" sz="2000" smtClean="0"/>
              <a:t/>
            </a:r>
            <a:br>
              <a:rPr lang="ru-RU" sz="2000" smtClean="0"/>
            </a:br>
            <a:r>
              <a:rPr lang="ru-RU" sz="2000" smtClean="0"/>
              <a:t>*</a:t>
            </a:r>
            <a:r>
              <a:rPr lang="ru-RU" sz="1800" smtClean="0">
                <a:latin typeface="Arial Unicode MS" pitchFamily="34" charset="-128"/>
              </a:rPr>
              <a:t>ку</a:t>
            </a:r>
            <a:r>
              <a:rPr lang="ru-RU" sz="1600" smtClean="0">
                <a:latin typeface="Arial Unicode MS" pitchFamily="34" charset="-128"/>
              </a:rPr>
              <a:t>рсы овощеводства -1 месяц(Март, Апрель)</a:t>
            </a:r>
            <a:br>
              <a:rPr lang="ru-RU" sz="1600" smtClean="0">
                <a:latin typeface="Arial Unicode MS" pitchFamily="34" charset="-128"/>
              </a:rPr>
            </a:br>
            <a:r>
              <a:rPr lang="ru-RU" sz="1600" smtClean="0">
                <a:latin typeface="Arial Unicode MS" pitchFamily="34" charset="-128"/>
              </a:rPr>
              <a:t> * Курсы овощеводства -3 месяца - (Апрель- Июль; Июль- Октябрь)</a:t>
            </a:r>
            <a:r>
              <a:rPr lang="ru-RU" sz="1600" smtClean="0"/>
              <a:t/>
            </a:r>
            <a:br>
              <a:rPr lang="ru-RU" sz="1600" smtClean="0"/>
            </a:br>
            <a:r>
              <a:rPr lang="ru-RU" sz="1600" smtClean="0">
                <a:latin typeface="Arial Unicode MS" pitchFamily="34" charset="-128"/>
              </a:rPr>
              <a:t>* Ландшафтный дизайн - 4 года (2 года ЗДА, - 2 года Эндрюс  США)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lexei\Desktop\программа овощ-ва\Ревта Н\P118098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590800" y="-533400"/>
            <a:ext cx="13248000" cy="9936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lexei\Desktop\программа овощ-ва\Ревта Н\Изображение 60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lexei\Desktop\программа овощ-ва\Ревта Н\P118099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908000" y="-821400"/>
            <a:ext cx="11052000" cy="8289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941</TotalTime>
  <Words>51</Words>
  <Application>Microsoft Office PowerPoint</Application>
  <PresentationFormat>On-screen Show (4:3)</PresentationFormat>
  <Paragraphs>6</Paragraphs>
  <Slides>60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fkj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Учебный Центр Заокской Духовной Академии Образовательные программы *курсы овощеводства -1 месяц(Март, Апрель)  * Курсы овощеводства -3 месяца - (Апрель- Июль; Июль- Октябрь) * Ландшафтный дизайн - 4 года (2 года ЗДА, - 2 года Эндрюс  США)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Alexei</dc:creator>
  <cp:lastModifiedBy>Alexei</cp:lastModifiedBy>
  <cp:revision>58</cp:revision>
  <dcterms:created xsi:type="dcterms:W3CDTF">2006-08-16T00:00:00Z</dcterms:created>
  <dcterms:modified xsi:type="dcterms:W3CDTF">2010-01-04T19:20:36Z</dcterms:modified>
</cp:coreProperties>
</file>