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8" r:id="rId2"/>
    <p:sldId id="285" r:id="rId3"/>
    <p:sldId id="269" r:id="rId4"/>
    <p:sldId id="270" r:id="rId5"/>
    <p:sldId id="267" r:id="rId6"/>
    <p:sldId id="257" r:id="rId7"/>
    <p:sldId id="262" r:id="rId8"/>
    <p:sldId id="297" r:id="rId9"/>
    <p:sldId id="289" r:id="rId10"/>
    <p:sldId id="290" r:id="rId11"/>
    <p:sldId id="266" r:id="rId12"/>
    <p:sldId id="264" r:id="rId13"/>
    <p:sldId id="271" r:id="rId14"/>
    <p:sldId id="293" r:id="rId15"/>
    <p:sldId id="294" r:id="rId16"/>
    <p:sldId id="292" r:id="rId17"/>
    <p:sldId id="273" r:id="rId18"/>
    <p:sldId id="277" r:id="rId19"/>
    <p:sldId id="278" r:id="rId20"/>
    <p:sldId id="256" r:id="rId21"/>
    <p:sldId id="279" r:id="rId22"/>
    <p:sldId id="280" r:id="rId23"/>
    <p:sldId id="298" r:id="rId24"/>
    <p:sldId id="276" r:id="rId25"/>
    <p:sldId id="275" r:id="rId26"/>
    <p:sldId id="291" r:id="rId27"/>
    <p:sldId id="282" r:id="rId28"/>
    <p:sldId id="296" r:id="rId29"/>
    <p:sldId id="300" r:id="rId30"/>
    <p:sldId id="306" r:id="rId31"/>
    <p:sldId id="286" r:id="rId32"/>
    <p:sldId id="303" r:id="rId33"/>
    <p:sldId id="299" r:id="rId34"/>
    <p:sldId id="301" r:id="rId35"/>
    <p:sldId id="310" r:id="rId36"/>
    <p:sldId id="311" r:id="rId37"/>
    <p:sldId id="281" r:id="rId38"/>
    <p:sldId id="288" r:id="rId39"/>
    <p:sldId id="307" r:id="rId40"/>
    <p:sldId id="274" r:id="rId41"/>
    <p:sldId id="308" r:id="rId42"/>
    <p:sldId id="284" r:id="rId43"/>
    <p:sldId id="283" r:id="rId44"/>
    <p:sldId id="302" r:id="rId45"/>
    <p:sldId id="258" r:id="rId46"/>
    <p:sldId id="305" r:id="rId47"/>
    <p:sldId id="287" r:id="rId48"/>
    <p:sldId id="304" r:id="rId49"/>
    <p:sldId id="295" r:id="rId50"/>
    <p:sldId id="259" r:id="rId51"/>
    <p:sldId id="261" r:id="rId52"/>
    <p:sldId id="309" r:id="rId53"/>
    <p:sldId id="27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7CBA1-A54E-4734-96CE-3905B94A2A13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A5CC-5731-4979-93BA-6FA8310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8E889-89ED-4694-AC64-0B7105271DA7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Учебный центр был создан на базе сельскохозяйственного факультета Заокской духовной академии, первого христианского протестантского учебного заведения на постсоветском пространстве, основанного в 1989 году для обучения всех желающих на 4-х факультетах: богословском, музыкальном, сельскохозяйственном, финансового работника.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2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IMG_79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4394947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ei\Desktop\419CANON\IMG_1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2800" y="-76200"/>
            <a:ext cx="102240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Insekt\IMG_8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40"/>
            <a:ext cx="17316000" cy="11498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Magazin\IMG_98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7"/>
            <a:ext cx="10908000" cy="7243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5CANON\IMG_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1" y="0"/>
            <a:ext cx="102859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419CANON\IMG_19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600" y="0"/>
            <a:ext cx="12151367" cy="853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9CANON\IMG_1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6826"/>
            <a:ext cx="9220200" cy="8660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19CANON\IMG_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298938"/>
            <a:ext cx="10439400" cy="738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415CANON\IMG_1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5000" y="0"/>
            <a:ext cx="11232000" cy="7488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415CANON\IMG_1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4200" y="5"/>
            <a:ext cx="10404000" cy="6936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415CANON\IMG_1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2200" y="16359"/>
            <a:ext cx="4968000" cy="7451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E:\415CANON\IMG_1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36000" cy="6803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9CANON\IMG_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5000" y="-85955"/>
            <a:ext cx="10872000" cy="7248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теплицы папка\Scan\флешка-10.07.06 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7038" y="-1981200"/>
            <a:ext cx="5271962" cy="883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415CANON\IMG_1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0" y="0"/>
            <a:ext cx="4536000" cy="6803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E:\415CANON\IMG_1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36000" cy="6803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9CANON\IMG_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333600"/>
            <a:ext cx="10019712" cy="73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8CANON\IMG_1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1800" y="-73378"/>
            <a:ext cx="11196000" cy="7464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415CANON\IMG_1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7200" y="7"/>
            <a:ext cx="10296000" cy="6864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415CANON\IMG_1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8600" y="0"/>
            <a:ext cx="10836000" cy="7224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9CANON\IMG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0"/>
            <a:ext cx="11734800" cy="6936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415CANON\IMG_1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296"/>
            <a:ext cx="4608000" cy="6911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 descr="C:\Users\Alexei\Desktop\415CANON\IMG_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735" y="1"/>
            <a:ext cx="457246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417CANON\IMG_1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3546" y="0"/>
            <a:ext cx="10176146" cy="7357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ei\Desktop\416CANON\IMG_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0400" y="-982433"/>
            <a:ext cx="11988000" cy="7992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теплицы папка\Scan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227696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ei\Desktop\419CANON\IMG_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685800"/>
            <a:ext cx="9601200" cy="754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19CANON\IMG_1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800" y="-170732"/>
            <a:ext cx="10542000" cy="7028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5CANON\IMG_1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2535" y="0"/>
            <a:ext cx="4572465" cy="6858000"/>
          </a:xfrm>
          <a:prstGeom prst="rect">
            <a:avLst/>
          </a:prstGeom>
          <a:noFill/>
        </p:spPr>
      </p:pic>
      <p:pic>
        <p:nvPicPr>
          <p:cNvPr id="2051" name="Picture 3" descr="C:\Users\Alexei\Desktop\415CANON\IMG_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4648" y="-182563"/>
            <a:ext cx="5303848" cy="7954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419CANON\IMG_19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6800" y="-1773223"/>
            <a:ext cx="10008000" cy="10027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ei\Desktop\416CANON\IMG_1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6600" y="-525235"/>
            <a:ext cx="11988000" cy="7992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20CANON\IMG_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-1588"/>
            <a:ext cx="4786311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5-01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-642937"/>
            <a:ext cx="4929190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415CANON\IMG_1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288441"/>
            <a:ext cx="4968000" cy="7451241"/>
          </a:xfrm>
          <a:prstGeom prst="rect">
            <a:avLst/>
          </a:prstGeom>
          <a:noFill/>
        </p:spPr>
      </p:pic>
      <p:pic>
        <p:nvPicPr>
          <p:cNvPr id="9219" name="Picture 3" descr="E:\415CANON\IMG_1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-234450"/>
            <a:ext cx="4932000" cy="7397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9CANON\IMG_1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6715"/>
            <a:ext cx="9516612" cy="7550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ei\Desktop\415CANON\IMG_1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368"/>
            <a:ext cx="4618048" cy="6926368"/>
          </a:xfrm>
          <a:prstGeom prst="rect">
            <a:avLst/>
          </a:prstGeom>
          <a:noFill/>
        </p:spPr>
      </p:pic>
      <p:pic>
        <p:nvPicPr>
          <p:cNvPr id="6147" name="Picture 3" descr="C:\Users\Alexei\Desktop\415CANON\IMG_1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099" y="-304800"/>
            <a:ext cx="4928101" cy="739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теплицы папка\Scan\флешка-10.07.06 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1147" y="0"/>
            <a:ext cx="102537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415CANON\IMG_1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30718"/>
            <a:ext cx="10332000" cy="6888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ei\Desktop\415CANON\IMG_1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3963574"/>
            <a:ext cx="8028000" cy="12040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It  is bad\IMG_8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400" y="0"/>
            <a:ext cx="102859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It  is bad\IMG_8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440" y="0"/>
            <a:ext cx="102194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9CANON\IMG_1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76199"/>
            <a:ext cx="9906000" cy="7162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gazins -1\IMG_8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06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lexei\Desktop\419CANON\IMG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4314" y="-1"/>
            <a:ext cx="11543114" cy="7696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20CANON\IMG_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7400" y="-70336"/>
            <a:ext cx="10440000" cy="696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16CANON\IMG_1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601200" cy="6878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18CANON\IMG_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677400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9CANON\IMG_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5817" y="-60065"/>
            <a:ext cx="10376017" cy="6918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gazins\IMG_8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2800" y="2"/>
            <a:ext cx="10692000" cy="7128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Magazins\IMG_8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462" y="-609600"/>
            <a:ext cx="5160538" cy="7740000"/>
          </a:xfrm>
          <a:prstGeom prst="rect">
            <a:avLst/>
          </a:prstGeom>
          <a:noFill/>
        </p:spPr>
      </p:pic>
      <p:pic>
        <p:nvPicPr>
          <p:cNvPr id="4" name="Picture 2" descr="E:\Magazins\IMG_8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0" y="-837600"/>
            <a:ext cx="5232545" cy="78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ei\Documents\Alexey\DSC0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2600" y="-711840"/>
            <a:ext cx="11412000" cy="7646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100_1460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20200" cy="6858000"/>
          </a:xfrm>
          <a:noFill/>
        </p:spPr>
      </p:pic>
      <p:sp>
        <p:nvSpPr>
          <p:cNvPr id="5939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0010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smtClean="0"/>
              <a:t>Учебный Центр Заокской Духовной Академии</a:t>
            </a:r>
            <a:br>
              <a:rPr lang="ru-RU" sz="2000" smtClean="0"/>
            </a:br>
            <a:r>
              <a:rPr lang="ru-RU" sz="2000" smtClean="0">
                <a:solidFill>
                  <a:schemeClr val="accent2"/>
                </a:solidFill>
              </a:rPr>
              <a:t>Образовательные программы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*</a:t>
            </a:r>
            <a:r>
              <a:rPr lang="ru-RU" sz="1800" smtClean="0">
                <a:latin typeface="Arial Unicode MS" pitchFamily="34" charset="-128"/>
              </a:rPr>
              <a:t>ку</a:t>
            </a:r>
            <a:r>
              <a:rPr lang="ru-RU" sz="1600" smtClean="0">
                <a:latin typeface="Arial Unicode MS" pitchFamily="34" charset="-128"/>
              </a:rPr>
              <a:t>рсы овощеводства -1 месяц(Март, Апрель)</a:t>
            </a:r>
            <a:br>
              <a:rPr lang="ru-RU" sz="1600" smtClean="0">
                <a:latin typeface="Arial Unicode MS" pitchFamily="34" charset="-128"/>
              </a:rPr>
            </a:br>
            <a:r>
              <a:rPr lang="ru-RU" sz="1600" smtClean="0">
                <a:latin typeface="Arial Unicode MS" pitchFamily="34" charset="-128"/>
              </a:rPr>
              <a:t> * Курсы овощеводства -3 месяца - (Апрель- Июль; Июль- Октябрь)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>
                <a:latin typeface="Arial Unicode MS" pitchFamily="34" charset="-128"/>
              </a:rPr>
              <a:t>* Ландшафтный дизайн - 4 года (2 года ЗДА, - 2 года Эндрюс  США)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agazins -1\IMG_8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000" y="-126724"/>
            <a:ext cx="10476000" cy="6984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agazins\IMG_8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400" y="-457200"/>
            <a:ext cx="5004000" cy="8382000"/>
          </a:xfrm>
          <a:prstGeom prst="rect">
            <a:avLst/>
          </a:prstGeom>
          <a:noFill/>
        </p:spPr>
      </p:pic>
      <p:pic>
        <p:nvPicPr>
          <p:cNvPr id="4098" name="Picture 2" descr="C:\Users\Alexei\Desktop\419CANON\IMG_1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152400"/>
            <a:ext cx="4896000" cy="868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9CANON\IMG_1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183" y="-457418"/>
            <a:ext cx="10971983" cy="7315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ei\Desktop\419CANON\IMG_19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0563" y="-1526105"/>
            <a:ext cx="13032000" cy="8688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48</Words>
  <Application>Microsoft Office PowerPoint</Application>
  <PresentationFormat>On-screen Show (4:3)</PresentationFormat>
  <Paragraphs>3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Учебный Центр Заокской Духовной Академии Образовательные программы *курсы овощеводства -1 месяц(Март, Апрель)  * Курсы овощеводства -3 месяца - (Апрель- Июль; Июль- Октябрь) * Ландшафтный дизайн - 4 года (2 года ЗДА, - 2 года Эндрюс  США)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Alexei</cp:lastModifiedBy>
  <cp:revision>119</cp:revision>
  <dcterms:created xsi:type="dcterms:W3CDTF">2006-08-16T00:00:00Z</dcterms:created>
  <dcterms:modified xsi:type="dcterms:W3CDTF">2010-01-22T09:51:22Z</dcterms:modified>
</cp:coreProperties>
</file>